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ce1b8dd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ce1b8dd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1324 vs 1401(auflor) [unprocessed]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1329 and 1406 [despeckled]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ce1b8dd8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ce1b8dd8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ce1b8dd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ce1b8dd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e1b8dd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e1b8dd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1413(autof) vs 1322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Couldn’t change the wrong cnt wavelength label… (from 950 to 1210)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ce1b8dd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ce1b8dd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ce1b8e1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ce1b8e1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ce1b8e1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ce1b8e1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e1b8e1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e1b8e1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ce1b8e1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ce1b8e1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ce1b8e1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ce1b8e1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ce1b8e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ce1b8e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ce1b8e1a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ce1b8e1a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ce1b8e1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ce1b8e1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e1b8e1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e1b8e1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e1b8e1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e1b8e1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ce1b8e1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ce1b8e1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ce1b8e1a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ce1b8e1a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ce1b8c6f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ce1b8c6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utoflor : 1393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Cnt: 1332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ce1b8c6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ce1b8c6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e1b8c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ce1b8c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intensities (from histogram) - from “despeckled” image (aka manipulated) </a:t>
            </a:r>
            <a:br>
              <a:rPr lang="en"/>
            </a:br>
            <a:r>
              <a:rPr lang="en"/>
              <a:t>Autoflor (950): 1413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CNTs (1210): 1331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e1b8c6f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e1b8c6f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ce1b8dd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ce1b8dd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ce1b8dd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ce1b8dd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1337(cnt) vs 1398 (autof) {despeckled image}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ce1b8dd8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ce1b8dd8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Relationship Id="rId4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Processed Images of Summer ‘21 data (AST slides)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vs zproject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50" y="1553863"/>
            <a:ext cx="3273525" cy="30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525" y="1491588"/>
            <a:ext cx="3273525" cy="30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1: image 1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825" y="-79100"/>
            <a:ext cx="3177725" cy="25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00" y="2472473"/>
            <a:ext cx="3261974" cy="2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50" y="1427000"/>
            <a:ext cx="3927350" cy="31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vs zproject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201175"/>
            <a:ext cx="4472826" cy="357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5" y="1152475"/>
            <a:ext cx="4599774" cy="3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1: image 2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700" y="133350"/>
            <a:ext cx="2987475" cy="23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275" y="2571750"/>
            <a:ext cx="3204325" cy="25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75" y="1522300"/>
            <a:ext cx="3927350" cy="31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vs zproject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75" y="1293900"/>
            <a:ext cx="37579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800" y="1293900"/>
            <a:ext cx="37579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230075" y="206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320"/>
              <a:t>20x</a:t>
            </a:r>
            <a:endParaRPr sz="63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x Slide 1: image 3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150" y="2666825"/>
            <a:ext cx="3241899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50" y="183700"/>
            <a:ext cx="3306125" cy="22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550" y="1612475"/>
            <a:ext cx="4109350" cy="2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0" y="1145375"/>
            <a:ext cx="42705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900" y="1015750"/>
            <a:ext cx="4527774" cy="36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Slide 3: image 7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00" y="2694200"/>
            <a:ext cx="3548075" cy="22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00" y="2694200"/>
            <a:ext cx="3548075" cy="22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260" y="187775"/>
            <a:ext cx="2979950" cy="23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300" y="1661025"/>
            <a:ext cx="3634826" cy="29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25" y="1427163"/>
            <a:ext cx="3583774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50" y="1331238"/>
            <a:ext cx="3823600" cy="30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 slide 3: image 6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00" y="2614457"/>
            <a:ext cx="3171826" cy="239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500" y="1375"/>
            <a:ext cx="3171826" cy="23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75" y="1571625"/>
            <a:ext cx="3578675" cy="27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75" y="1335313"/>
            <a:ext cx="3813400" cy="30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475" y="1249600"/>
            <a:ext cx="4027701" cy="32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89250" y="2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 slide 4: image 5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11865"/>
            <a:ext cx="3184075" cy="254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75" y="51050"/>
            <a:ext cx="2703550" cy="216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2825"/>
            <a:ext cx="3119450" cy="24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75" y="1694075"/>
            <a:ext cx="3264875" cy="26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600" y="1259325"/>
            <a:ext cx="3527650" cy="28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x Slide 4: image 6</a:t>
            </a:r>
            <a:endParaRPr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50" y="133350"/>
            <a:ext cx="3048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350" y="2571753"/>
            <a:ext cx="3048000" cy="24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07825"/>
            <a:ext cx="3419475" cy="27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1377325"/>
            <a:ext cx="3433750" cy="27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377325"/>
            <a:ext cx="3433750" cy="27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4: image 1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25" y="1856725"/>
            <a:ext cx="3522750" cy="2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475" y="2698625"/>
            <a:ext cx="3598050" cy="2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475" y="445025"/>
            <a:ext cx="3598050" cy="220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broadband  vs zproject(max intensities)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575" y="1171575"/>
            <a:ext cx="42705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0" y="1247775"/>
            <a:ext cx="4186275" cy="334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4: image 2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52475"/>
            <a:ext cx="3352974" cy="26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150" y="76200"/>
            <a:ext cx="3296600" cy="21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150" y="2310170"/>
            <a:ext cx="3296600" cy="263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roadband  vs zproject(max intensities) 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25" y="1251900"/>
            <a:ext cx="3861675" cy="3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50" y="1328100"/>
            <a:ext cx="3754374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 vs zproject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50" y="1487175"/>
            <a:ext cx="3308125" cy="2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-8295" t="-8295"/>
          <a:stretch/>
        </p:blipFill>
        <p:spPr>
          <a:xfrm>
            <a:off x="4811625" y="1183925"/>
            <a:ext cx="3711750" cy="29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3: Image 2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0900"/>
            <a:ext cx="4475150" cy="35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800" y="-2900"/>
            <a:ext cx="2791150" cy="24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800" y="2433350"/>
            <a:ext cx="2791126" cy="24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100x slide 3: image 1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25" y="2629425"/>
            <a:ext cx="2662000" cy="24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00" y="55750"/>
            <a:ext cx="2662000" cy="2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150" y="1243600"/>
            <a:ext cx="3550301" cy="3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